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Кибербуллинг</a:t>
            </a:r>
            <a:endParaRPr lang="ru-RU" dirty="0"/>
          </a:p>
        </p:txBody>
      </p:sp>
      <p:pic>
        <p:nvPicPr>
          <p:cNvPr id="5122" name="Picture 2" descr="C:\Users\Ученик\Desktop\буллинг\shutterstock_1505401652-158463254948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143932" cy="465711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786314" y="6215083"/>
            <a:ext cx="3214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Составитель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Педагог-психолог                                   Старик Т.Г.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9860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000372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виртуальный террор, чаще всего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подростковый. Получил свое название от английского слова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bull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бык.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нашем языке, ближайший аналог- это сленговое выражение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быковать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определение 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кибербуллинга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 попадает публикация и распространение в сети оскорбительных текстов, видео и фотографий, угрозы.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Ученик\Desktop\буллинг\png-transparent-cyberbullying-school-bullying-anti-bullying-week-anti-bullying-legislation-cyber-bullying-public-relations-fictional-character-carto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642918"/>
            <a:ext cx="5867400" cy="1143008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кибербуллинга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2285992"/>
            <a:ext cx="5867400" cy="259080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14356"/>
            <a:ext cx="2438400" cy="55340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-неоднократность и/или периодичность осуществления деструктивных действий в отношении жертвы;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-наличие умысла принести ущерб жертве, как психологический, моральный, так и физический;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-нанесение вреда;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-злоупотребление своей силой или влиянием, положением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интернет-сообществе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Ученик\Desktop\буллинг\bulling-eto-chto3-1024x7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071678"/>
            <a:ext cx="5857884" cy="4319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еник\Desktop\буллинг\87oh35b2ulgkwcgok4k4s8k4k4c8g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429000"/>
            <a:ext cx="4143404" cy="292895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285728"/>
            <a:ext cx="8127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распознать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Любое унизительное, оскорбительное, угрожающее безопасности человека сообщение, а также видеофрагменты, фотоизображения, размещенные в сети «Интернет» без согласия жертвы, по своей сути, можно отнести к </a:t>
            </a:r>
            <a:r>
              <a:rPr lang="ru-RU" dirty="0" err="1" smtClean="0"/>
              <a:t>кибербуллингу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	Также к явлению </a:t>
            </a:r>
            <a:r>
              <a:rPr lang="ru-RU" dirty="0" err="1" smtClean="0"/>
              <a:t>кибербуллинга</a:t>
            </a:r>
            <a:r>
              <a:rPr lang="ru-RU" dirty="0" smtClean="0"/>
              <a:t> относится создание поддельных профилей пользователя, </a:t>
            </a:r>
            <a:r>
              <a:rPr lang="ru-RU" dirty="0" err="1" smtClean="0"/>
              <a:t>интернет-ресурсов</a:t>
            </a:r>
            <a:r>
              <a:rPr lang="ru-RU" dirty="0" smtClean="0"/>
              <a:t>, деятельность которых направлена на </a:t>
            </a:r>
            <a:r>
              <a:rPr lang="ru-RU" dirty="0" err="1" smtClean="0"/>
              <a:t>очернение</a:t>
            </a:r>
            <a:r>
              <a:rPr lang="ru-RU" dirty="0" smtClean="0"/>
              <a:t> потенциальной жертвы.</a:t>
            </a:r>
          </a:p>
          <a:p>
            <a:r>
              <a:rPr lang="ru-RU" dirty="0" smtClean="0"/>
              <a:t>	Для понимания сути явления </a:t>
            </a:r>
            <a:r>
              <a:rPr lang="ru-RU" dirty="0" err="1" smtClean="0"/>
              <a:t>кибербуллинга</a:t>
            </a:r>
            <a:r>
              <a:rPr lang="ru-RU" dirty="0" smtClean="0"/>
              <a:t> отметим, что его участниками являются следующие лица, </a:t>
            </a:r>
          </a:p>
          <a:p>
            <a:r>
              <a:rPr lang="ru-RU" dirty="0" smtClean="0"/>
              <a:t>между которыми распределены</a:t>
            </a:r>
          </a:p>
          <a:p>
            <a:r>
              <a:rPr lang="ru-RU" dirty="0" smtClean="0"/>
              <a:t> ролевые позиции:</a:t>
            </a:r>
          </a:p>
          <a:p>
            <a:r>
              <a:rPr lang="ru-RU" dirty="0" smtClean="0"/>
              <a:t>--агрессора (обидчика);</a:t>
            </a:r>
          </a:p>
          <a:p>
            <a:r>
              <a:rPr lang="ru-RU" dirty="0" smtClean="0"/>
              <a:t>--жертвы (пассивной или агрессивной);</a:t>
            </a:r>
          </a:p>
          <a:p>
            <a:r>
              <a:rPr lang="ru-RU" dirty="0" smtClean="0"/>
              <a:t>--свидетеля;</a:t>
            </a:r>
          </a:p>
          <a:p>
            <a:r>
              <a:rPr lang="ru-RU" dirty="0" smtClean="0"/>
              <a:t>--защитника </a:t>
            </a:r>
          </a:p>
          <a:p>
            <a:r>
              <a:rPr lang="ru-RU" dirty="0" smtClean="0"/>
              <a:t>(необязательный элемент коммуникации).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еник\Desktop\буллинг\kisspng-cyberbullying-mobbing-school-bullying-whiteboard-5b2ecc7c6e4848.52202191152979366045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571900" cy="330228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282" y="142852"/>
            <a:ext cx="8929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основные характеристики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кибербуллинга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428736"/>
            <a:ext cx="47863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-неоднократность и/или периодичность осуществления деструктивных действий в отношении жертвы;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-наличие умысла принести ущерб жертве, как психологический, моральный, так и физический;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-нанесение вреда;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-злоупотребление своей силой или влиянием, положением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интернет-сообществе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868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предотвратить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довольно распространен среди детей и подростков, но есть способы снизить риск и ограничить воздействие. Бережное отношение к паролям и личной информации в целом полезно, как и осмотрительность в отношении своих постов (изображений, текстов). В любой социальной сети нужно постоянно проверять параметры безопасности и настройки конфиденциальности.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кто-то практикует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 отношении вашего ребенка, действуйте так.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Побудите его рассказать все как есть, убедив в том, что он ни в чем не виноват.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Попросите фиксировать даты, описывать, что произошло, хранить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 качестве доказательств.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Важно не реагировать на атаки: агрессор жаждет внимания, и если реакции нет, он может потерять интерес.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Обратитесь к провайдеру и сообщите о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кибербуллинге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 его сети. На некоторых сайтах есть специальные тревожные кнопки для информирования о фактах угроз.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Можно блокировать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каждого, кто заставляет чувствовать себя некомфортно.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122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Кибербуллинг</vt:lpstr>
      <vt:lpstr>Слайд 2</vt:lpstr>
      <vt:lpstr>Основные характеристики кибербуллинга :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7</cp:revision>
  <dcterms:created xsi:type="dcterms:W3CDTF">2021-03-31T11:12:23Z</dcterms:created>
  <dcterms:modified xsi:type="dcterms:W3CDTF">2021-03-31T12:05:11Z</dcterms:modified>
</cp:coreProperties>
</file>