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7" r:id="rId4"/>
    <p:sldId id="268" r:id="rId5"/>
    <p:sldId id="261" r:id="rId6"/>
    <p:sldId id="262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808655" cy="2016224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подготовка обучающихся к </a:t>
            </a:r>
            <a:r>
              <a:rPr lang="ru-RU" sz="4000" i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ЕГЭ </a:t>
            </a:r>
            <a:r>
              <a:rPr lang="ru-RU" sz="4000" i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i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методами </a:t>
            </a:r>
            <a:r>
              <a:rPr lang="ru-RU" sz="40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арт-терапии</a:t>
            </a:r>
            <a:endParaRPr lang="ru-RU" sz="4000" i="1" dirty="0"/>
          </a:p>
        </p:txBody>
      </p:sp>
      <p:pic>
        <p:nvPicPr>
          <p:cNvPr id="1026" name="Picture 2" descr="C:\Users\Алена\Desktop\сайт психолог\Resize-of-IMG_28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7359208" cy="3919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7246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на\Desktop\сайт психолог\пробное_егэ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12976"/>
            <a:ext cx="5077810" cy="350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8639"/>
            <a:ext cx="8588862" cy="6433517"/>
          </a:xfrm>
        </p:spPr>
        <p:txBody>
          <a:bodyPr>
            <a:normAutofit lnSpcReduction="10000"/>
          </a:bodyPr>
          <a:lstStyle/>
          <a:p>
            <a:pPr marL="45720" indent="0" fontAlgn="base">
              <a:buNone/>
            </a:pPr>
            <a:r>
              <a:rPr lang="ru-RU" sz="2400" b="1" dirty="0">
                <a:solidFill>
                  <a:srgbClr val="002060"/>
                </a:solidFill>
              </a:rPr>
              <a:t>Цель </a:t>
            </a:r>
            <a:r>
              <a:rPr lang="ru-RU" sz="2400" b="1" dirty="0" smtClean="0">
                <a:solidFill>
                  <a:srgbClr val="002060"/>
                </a:solidFill>
              </a:rPr>
              <a:t>занятия </a:t>
            </a:r>
            <a:r>
              <a:rPr lang="ru-RU" sz="2400" dirty="0" smtClean="0">
                <a:solidFill>
                  <a:srgbClr val="002060"/>
                </a:solidFill>
              </a:rPr>
              <a:t>: </a:t>
            </a:r>
            <a:r>
              <a:rPr lang="ru-RU" sz="2400" dirty="0">
                <a:solidFill>
                  <a:srgbClr val="002060"/>
                </a:solidFill>
              </a:rPr>
              <a:t>психологическая подготовка </a:t>
            </a:r>
            <a:r>
              <a:rPr lang="ru-RU" sz="2400" dirty="0" smtClean="0">
                <a:solidFill>
                  <a:srgbClr val="002060"/>
                </a:solidFill>
              </a:rPr>
              <a:t>обучающихся к </a:t>
            </a:r>
            <a:r>
              <a:rPr lang="ru-RU" sz="2400" dirty="0">
                <a:solidFill>
                  <a:srgbClr val="002060"/>
                </a:solidFill>
              </a:rPr>
              <a:t>экзаменам.</a:t>
            </a:r>
          </a:p>
          <a:p>
            <a:pPr marL="45720" indent="0" fontAlgn="base">
              <a:buNone/>
            </a:pPr>
            <a:r>
              <a:rPr lang="ru-RU" sz="2400" b="1" dirty="0">
                <a:solidFill>
                  <a:srgbClr val="002060"/>
                </a:solidFill>
              </a:rPr>
              <a:t>Задачи</a:t>
            </a:r>
            <a:r>
              <a:rPr lang="ru-RU" sz="2400" dirty="0">
                <a:solidFill>
                  <a:srgbClr val="002060"/>
                </a:solidFill>
              </a:rPr>
              <a:t>:</a:t>
            </a:r>
          </a:p>
          <a:p>
            <a:pPr marL="45720" indent="0" fontAlgn="base">
              <a:buNone/>
            </a:pPr>
            <a:r>
              <a:rPr lang="ru-RU" sz="2400" dirty="0">
                <a:solidFill>
                  <a:srgbClr val="002060"/>
                </a:solidFill>
              </a:rPr>
              <a:t>•обучение учащихся способам релаксации и снятия эмоционального и физического напряжения;</a:t>
            </a:r>
          </a:p>
          <a:p>
            <a:pPr marL="45720" indent="0"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•</a:t>
            </a:r>
            <a:r>
              <a:rPr lang="ru-RU" sz="2400" dirty="0">
                <a:solidFill>
                  <a:srgbClr val="002060"/>
                </a:solidFill>
              </a:rPr>
              <a:t>актуализация внутренних ресурсов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</a:p>
          <a:p>
            <a:pPr marL="45720" indent="0"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формирование уверенности в своих силах</a:t>
            </a:r>
            <a:r>
              <a:rPr lang="ru-RU" sz="2400" dirty="0" smtClean="0">
                <a:solidFill>
                  <a:srgbClr val="002060"/>
                </a:solidFill>
              </a:rPr>
              <a:t>,</a:t>
            </a:r>
            <a:endParaRPr lang="ru-RU" sz="2400" dirty="0">
              <a:solidFill>
                <a:srgbClr val="002060"/>
              </a:solidFill>
            </a:endParaRPr>
          </a:p>
          <a:p>
            <a:pPr marL="45720" indent="0" fontAlgn="base">
              <a:buNone/>
            </a:pPr>
            <a:r>
              <a:rPr lang="ru-RU" sz="2400" dirty="0">
                <a:solidFill>
                  <a:srgbClr val="002060"/>
                </a:solidFill>
              </a:rPr>
              <a:t>•интеграция эмоциональных,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45720" indent="0"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поведенческих</a:t>
            </a:r>
            <a:r>
              <a:rPr lang="ru-RU" sz="2400" dirty="0">
                <a:solidFill>
                  <a:srgbClr val="002060"/>
                </a:solidFill>
              </a:rPr>
              <a:t>,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45720" indent="0"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познавательных </a:t>
            </a:r>
            <a:r>
              <a:rPr lang="ru-RU" sz="2400" dirty="0">
                <a:solidFill>
                  <a:srgbClr val="002060"/>
                </a:solidFill>
              </a:rPr>
              <a:t>компонентов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45720" indent="0"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личности</a:t>
            </a:r>
            <a:r>
              <a:rPr lang="ru-RU" sz="2400" dirty="0">
                <a:solidFill>
                  <a:srgbClr val="002060"/>
                </a:solidFill>
              </a:rPr>
              <a:t>,</a:t>
            </a:r>
          </a:p>
          <a:p>
            <a:pPr marL="45720" indent="0" fontAlgn="base">
              <a:buNone/>
            </a:pPr>
            <a:r>
              <a:rPr lang="ru-RU" sz="2400" dirty="0">
                <a:solidFill>
                  <a:srgbClr val="002060"/>
                </a:solidFill>
              </a:rPr>
              <a:t>•снижение уровня тревожности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45720" indent="0" fontAlgn="base">
              <a:buNone/>
            </a:pPr>
            <a:r>
              <a:rPr lang="ru-RU" sz="2400" dirty="0">
                <a:solidFill>
                  <a:srgbClr val="002060"/>
                </a:solidFill>
              </a:rPr>
              <a:t>о</a:t>
            </a:r>
            <a:r>
              <a:rPr lang="ru-RU" sz="2400" dirty="0" smtClean="0">
                <a:solidFill>
                  <a:srgbClr val="002060"/>
                </a:solidFill>
              </a:rPr>
              <a:t>бучающихся в </a:t>
            </a:r>
            <a:r>
              <a:rPr lang="ru-RU" sz="2400" dirty="0">
                <a:solidFill>
                  <a:srgbClr val="002060"/>
                </a:solidFill>
              </a:rPr>
              <a:t>состоянии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45720" indent="0"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подготовки </a:t>
            </a:r>
            <a:r>
              <a:rPr lang="ru-RU" sz="2400" dirty="0">
                <a:solidFill>
                  <a:srgbClr val="002060"/>
                </a:solidFill>
              </a:rPr>
              <a:t>к предстоящим </a:t>
            </a:r>
            <a:endParaRPr lang="ru-RU" sz="2400" dirty="0" smtClean="0">
              <a:solidFill>
                <a:srgbClr val="002060"/>
              </a:solidFill>
            </a:endParaRPr>
          </a:p>
          <a:p>
            <a:pPr marL="45720" indent="0" fontAlgn="base"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экзаменам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8799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лена\Desktop\сайт психолог\IMG_2338-26-03-18-07-04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98954">
            <a:off x="146378" y="477243"/>
            <a:ext cx="6310129" cy="5954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лена\Desktop\сайт психолог\slayd1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2915816" cy="614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389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лена\Desktop\сайт психолог\IMG_2340-26-03-18-07-05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0152" cy="4581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Алена\Desktop\сайт психолог\IMG_2339-26-03-18-07-04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05331">
            <a:off x="4130902" y="2393565"/>
            <a:ext cx="4611676" cy="414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86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 smtClean="0"/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3075" name="Picture 3" descr="C:\Users\Алена\Desktop\сайт психолог\IMG_2344-26-03-18-07-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2160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Алена\Desktop\сайт психолог\IMG_2356-26-03-18-07-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08920"/>
            <a:ext cx="5425692" cy="4120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909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лена\Desktop\сайт психолог\IMG_2348-26-03-18-07-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19"/>
            <a:ext cx="4716016" cy="4137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лена\Desktop\сайт психолог\IMG_2342-26-03-18-07-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654912">
            <a:off x="3558305" y="1279297"/>
            <a:ext cx="4788024" cy="544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38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лена\Desktop\сайт психолог\IMG_2355-26-03-18-07-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46202">
            <a:off x="4483590" y="1734054"/>
            <a:ext cx="4381174" cy="4544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Алена\Desktop\сайт психолог\IMG_2347-26-03-18-07-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79530">
            <a:off x="280117" y="538011"/>
            <a:ext cx="5625264" cy="4221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29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ЕГЭ – шаг в будущее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Алена\Desktop\сайт психолог\IMG_2343-26-03-18-07-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336704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840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</TotalTime>
  <Words>66</Words>
  <Application>Microsoft Office PowerPoint</Application>
  <PresentationFormat>Экран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Психологическая подготовка обучающихся к ЕГЭ  методами арт-терапии</vt:lpstr>
      <vt:lpstr>Слайд 2</vt:lpstr>
      <vt:lpstr>Слайд 3</vt:lpstr>
      <vt:lpstr>Слайд 4</vt:lpstr>
      <vt:lpstr>Слайд 5</vt:lpstr>
      <vt:lpstr>Слайд 6</vt:lpstr>
      <vt:lpstr>Слайд 7</vt:lpstr>
      <vt:lpstr>ЕГЭ – шаг в будущее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Психологическая подготовка обучающихся к ЕГЭ методами арт-терапии</dc:title>
  <dc:creator>Алена</dc:creator>
  <cp:lastModifiedBy>джон</cp:lastModifiedBy>
  <cp:revision>5</cp:revision>
  <dcterms:created xsi:type="dcterms:W3CDTF">2018-03-26T15:57:14Z</dcterms:created>
  <dcterms:modified xsi:type="dcterms:W3CDTF">2018-03-26T19:12:31Z</dcterms:modified>
</cp:coreProperties>
</file>