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69A39-B9F5-4913-BEF5-47FD49D483AA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7C030-16D8-4EF2-A104-DD63A96865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4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C030-16D8-4EF2-A104-DD63A96865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cveta-888.html" TargetMode="External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412776"/>
            <a:ext cx="7572062" cy="194478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готовность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 к</a:t>
            </a:r>
            <a:r>
              <a:rPr lang="ru-RU" b="1" i="1" dirty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endParaRPr lang="ru-RU" b="1" i="1" dirty="0"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572008"/>
            <a:ext cx="4572032" cy="20002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3328" name="Picture 16" descr="http://im2-tub.yandex.net/i?id=351591213-13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49999">
            <a:off x="575020" y="3140968"/>
            <a:ext cx="2253638" cy="29915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330" name="Picture 18" descr="http://im5-tub.yandex.net/i?id=101513015-22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82155"/>
            <a:ext cx="2114555" cy="1625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978">
            <a:off x="3361948" y="3229892"/>
            <a:ext cx="5195799" cy="3181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Картинки по запросу картинки 1 клас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9705">
            <a:off x="222131" y="79131"/>
            <a:ext cx="1666345" cy="19963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6" name="Picture 12" descr="http://im5-tub.yandex.net/i?id=354512711-20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785926"/>
            <a:ext cx="1166814" cy="1750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http://im5-tub.yandex.net/i?id=13617691-17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52"/>
            <a:ext cx="1714512" cy="2074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2" descr="http://im6-tub.yandex.net/i?id=195687209-14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572008"/>
            <a:ext cx="1500191" cy="2000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500562" y="142852"/>
            <a:ext cx="4429156" cy="1500198"/>
          </a:xfrm>
          <a:prstGeom prst="cloud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Интеллектуальная готовность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Picture 6" descr="http://im0-tub.yandex.net/i?id=356028713-03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5572140"/>
            <a:ext cx="2000254" cy="1080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42844" y="500042"/>
            <a:ext cx="90011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Интеллектуальный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аспект готовности к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школе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уровень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развития познавательной сферы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психики. Он затрагивает такие психические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функции, как восприятие, внимание, память,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мышление, речь.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Внимание: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важным показателем развития внимания является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то, что в деятельности ребенка появляется действие по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правилу – первый необходимый элемент произвольного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внимания. Вызывает тревогу ребенок 6, а особенно 7 лет, который не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состоянии сосредоточиться на необходимой, но не интересной деятельности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хотя бы 5-10 минут.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Память: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для ребенка 6 – 7 лет вполне доступно такое задание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- запомнить 10 слов, не связанных по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смыслу. В первый раз он повторит от 2 до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5 слов. Можно называть слова еще раз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после 3 – 4 предъявлений ребенок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im8-tub.yandex.net/i?id=81853800-19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991411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10" descr="http://im7-tub.yandex.net/i?id=303558511-05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42852"/>
            <a:ext cx="1500190" cy="1875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10" descr="http://im5-tub.yandex.net/i?id=255929114-18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500702"/>
            <a:ext cx="1620102" cy="12096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8" descr="http://im6-tub.yandex.net/i?id=129037101-18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071810"/>
            <a:ext cx="2071702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http://im4-tub.yandex.net/i?id=85451374-12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5476872"/>
            <a:ext cx="2143140" cy="1381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4" descr="http://im4-tub.yandex.net/i?id=86635828-23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357562"/>
            <a:ext cx="2143140" cy="14805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im0-tub.yandex.net/i?id=305916319-16-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5500702"/>
            <a:ext cx="1643064" cy="12268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142844" y="285728"/>
            <a:ext cx="9001156" cy="539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обычно запоминает более половины слов.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Если ребенок 6 – 7 лет не может запомнить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более 3-х слов с 4-го предъявления,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возможно, ему необходима консультация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невропатолога. К 7 годам процесс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формирования произвольного запоминания можно считать завершенным.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Мышление: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совершенствуется наглядно-действенное мышление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(манипулирование предметами), улучшается наглядно-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образное мышление (манипулирование образами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представлениями). Например, дети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этого возраста уже могут понять, что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такое план комнаты. С помощью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схематичного изображения групповой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комнаты дети могут найти спрятанную игрушку. Полезны игры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«Найди клад», «Лабиринты». И начинают активно формироваться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предпосылки логического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://im4-tub.yandex.net/i?id=96984405-15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86190"/>
            <a:ext cx="221457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" name="Picture 10" descr="http://im2-tub.yandex.net/i?id=278480368-05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1571636" cy="19645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" name="Picture 8" descr="http://im8-tub.yandex.net/i?id=34648827-23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786322"/>
            <a:ext cx="2143140" cy="15444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6" descr="http://im4-tub.yandex.net/i?id=378549257-12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142852"/>
            <a:ext cx="1643064" cy="16430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2143108" y="71435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Воображение: 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становится активным – произвольным.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 также воображение выполняет еще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одну роль – аффективно-защитную.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Она предохраняет растущую, легко ранимую душу ребенка от чрезмерно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тяжелых переживаний и травм.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http://im6-tub.yandex.net/i?id=115282692-08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500306"/>
            <a:ext cx="1757365" cy="1315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 descr="http://im3-tub.yandex.net/i?id=118431346-06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3643314"/>
            <a:ext cx="2143140" cy="141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86" name="Picture 14" descr="Анимашки Цветы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15206" y="4929198"/>
            <a:ext cx="1662886" cy="168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5-tub.yandex.net/i?id=191410348-13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00438"/>
            <a:ext cx="1649813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0" name="Picture 10" descr="http://im5-tub.yandex.net/i?id=27574124-06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071546"/>
            <a:ext cx="1677713" cy="1252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2" name="Picture 12" descr="http://im8-tub.yandex.net/i?id=353672330-01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786322"/>
            <a:ext cx="1785940" cy="13335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4" name="Picture 14" descr="http://im4-tub.yandex.net/i?id=57802992-21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4857760"/>
            <a:ext cx="1612879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6" name="Picture 16" descr="http://im5-tub.yandex.net/i?id=90694574-08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214554"/>
            <a:ext cx="1818064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8" name="Picture 18" descr="http://im2-tub.yandex.net/i?id=8290083-23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2285992"/>
            <a:ext cx="1553602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75724" y="214289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как подготовка к школе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142984"/>
            <a:ext cx="38588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Полезны игры разные. Даже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«несерьезные» игры: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«больницу», «Дочки-матери»,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«школу». Особенно ценно,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когда в таких играх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участвуют сразу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несколько детей.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развивает коллективизм,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ребенок учится строить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взаимоотношения, разрешать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возникающие конфликты.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Дети осваивают взрослую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жизнь, систему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поведения,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обязанности.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 главное – все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происходит без принуждения,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легко и охотно.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142984"/>
            <a:ext cx="41434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Полезны также игры с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пластилином, карандашами 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т.д. То есть почетное место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занимает лепка,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аппликация,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рисование,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конструирование.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В этих занятиях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развивается представление 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мире, предметах, животных,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людях. Также развивается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умение мысленно представлять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предметы,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«рассмотреть» их в уме.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Позднее это окажется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важным при изучении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физики, геометрии и др.                 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727679">
            <a:off x="5900645" y="764704"/>
            <a:ext cx="2880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Желаю Вам удачи!!!</a:t>
            </a:r>
            <a:endParaRPr lang="ru-RU" sz="5400" b="1" i="1" dirty="0">
              <a:solidFill>
                <a:srgbClr val="0070C0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6192">
            <a:off x="947298" y="983672"/>
            <a:ext cx="4586412" cy="42192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1320" y="5012403"/>
            <a:ext cx="3078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 школьный психолог Татьяна Викторовна Якунина</a:t>
            </a:r>
            <a:endParaRPr lang="ru-RU" sz="2000" b="1" i="1" dirty="0">
              <a:solidFill>
                <a:srgbClr val="FF0000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3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453</Words>
  <Application>Microsoft Office PowerPoint</Application>
  <PresentationFormat>Экран 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Психологическая готовность детей  к  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детей к школе</dc:title>
  <dc:creator>Админ</dc:creator>
  <cp:lastModifiedBy>Якунина</cp:lastModifiedBy>
  <cp:revision>7</cp:revision>
  <dcterms:created xsi:type="dcterms:W3CDTF">2012-09-27T10:41:42Z</dcterms:created>
  <dcterms:modified xsi:type="dcterms:W3CDTF">2018-03-30T17:38:59Z</dcterms:modified>
</cp:coreProperties>
</file>