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81" r:id="rId5"/>
    <p:sldId id="282" r:id="rId6"/>
    <p:sldId id="258" r:id="rId7"/>
    <p:sldId id="262" r:id="rId8"/>
    <p:sldId id="269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76" r:id="rId17"/>
    <p:sldId id="277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>
        <p:scale>
          <a:sx n="72" d="100"/>
          <a:sy n="72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25146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состояние учащихся в предэкзаменационный период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s://londonyounglabour.files.wordpress.com/2015/07/900px-study-for-exams-step-4-versio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4800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Факторы, влияющие на течение стресса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studentick.com/tw_refs/18/17636/17636_html_14182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429124" cy="3448051"/>
          </a:xfrm>
          <a:prstGeom prst="rect">
            <a:avLst/>
          </a:prstGeom>
          <a:noFill/>
        </p:spPr>
      </p:pic>
      <p:pic>
        <p:nvPicPr>
          <p:cNvPr id="16388" name="Picture 4" descr="http://images.mreadz.com/280/279327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5720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youthkiawaaz.com/wp-content/uploads/2013/02/Exam-Stres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334000"/>
            <a:ext cx="27432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Факторы, определяющие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состояние учащегося в предэкзаменационный период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 - психологические особенности (в т.ч. темперамент, темп деятельности, ведущая репрезентативная система, уровень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стрессоустойчивости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уровень притязаний, уровень самооценки, мотивация, преобладающие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копинг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стратегии и т.д.).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своих индивидуально – психологических особенностей, умение использовать свои преимущества в ходе подготовки к экзамену и в ходе самого экзамена.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использования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мнемических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техник, работы с материалом и научной организации умственного труда, планирования и самоорганизации при подготовки к экзамену.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совладания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тревогой, нервным напряжением и опыт использования релаксационных, телесно-ориентированных техник.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Наличие/отсутствие эмоциональной, материальной и информационной поддержки.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ситуации экзамена (мысли и чувства).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 мышления определяет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состояние человека.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color-time.ru/d/701881/d/9_11.jpg"/>
          <p:cNvPicPr>
            <a:picLocks noChangeAspect="1" noChangeArrowheads="1"/>
          </p:cNvPicPr>
          <p:nvPr/>
        </p:nvPicPr>
        <p:blipFill>
          <a:blip r:embed="rId2" cstate="print"/>
          <a:srcRect b="5191"/>
          <a:stretch>
            <a:fillRect/>
          </a:stretch>
        </p:blipFill>
        <p:spPr bwMode="auto">
          <a:xfrm>
            <a:off x="2438400" y="2743200"/>
            <a:ext cx="4876800" cy="359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системы мышления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29200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Дисфункциональные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убеждения провоцируют угнетенное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состояние.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Разнообразные факторы формируют и закрепляют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дисфункциональные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убеждения (в т.ч. патологические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культуральные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ценности, семейные факторы и мн. др.).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2.bp.blogspot.com/-uh1ByDAvhRU/VW83K3Z7KHI/AAAAAAAAKZU/kzD165h_pKg/s1600/ley_de_atraccion_visualiz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267200"/>
            <a:ext cx="38862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4176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позитивной реконструкции системы мышления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активный смысловой самоанализ человека способен качественно перестроить его деятельность.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s31.babysfera.ru/c/1/e/c/121234094.28471438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962400"/>
            <a:ext cx="3429000" cy="2895600"/>
          </a:xfrm>
          <a:prstGeom prst="rect">
            <a:avLst/>
          </a:prstGeom>
          <a:noFill/>
        </p:spPr>
      </p:pic>
      <p:pic>
        <p:nvPicPr>
          <p:cNvPr id="7172" name="Picture 4" descr="http://lindaacurtis.com/wp-content/uploads/2015/02/sun-and-rain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3124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ng.kr.ua/kartinki/pozit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76800"/>
            <a:ext cx="4648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проверки убеждений на рациональность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Истинность (Где доказательство?);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Относительность;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Приводит к умеренному эмоциональному возбуждению;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целедостижению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gawkerassets.com/img/18s83hz6e5at4jpg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486400"/>
            <a:ext cx="3200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 это всегда испытание. Подготовка к нему связана с большим напряжением организма: интенсивная умственная деятельность, нарушение режима отдыха и сна, эмоциональные переживания.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Изменить предэкзаменационную и экзаменационную ситуацию сложно (уменьшить интенсивность подготовки, изменить процедуру проведения экзамена и пр.), однако возможно воздействовать на самый важный аспект — личность обучающегося, его убеждения, уровень развития необходимых навыков.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Предэкзаменационная и экзаменационная ситуации оказывают сильнейшее влияние на состояние организма и психики обучающегося. Негативное воздействие экзамена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состояние обучающегося в большинстве случаев связано с такими факторами как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неуверенность в собственных знаниях, высокая личностная тревожность, заниженная самооценка и др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Подростки, не имеющие опыта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могут своевременно отследить первые признаки стресса и начать вовремя управлять им, купировать развитие его разрушающего воздействия.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этих широко распространенных психологических проблем часто приводит подростков к эмоциональному и социальному кризису в предэкзаменационный период. Поэтому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вырабатывать конструктивное отношение к экзаменам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научить воспринимать экзамен не как испытание, а как возможность проявить себя, улучшить оценки, приобрести экзаменационный опыт, стать более внимательными и организованными.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con.globe.com.ph/_assets/images/articles/think-positive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791200"/>
            <a:ext cx="2743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3556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готовиться к экзаменам и сдавать их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требует от учащихся определенных способностей и навыков.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важно помнить о психогигиене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предэкзаменационный период и период сдачи экзаменов.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vlchernaja.ru/wp-content/uploads/2015/03/7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733800"/>
            <a:ext cx="3810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и уверенность педагогов и родителей помогут учащимся, готовящимся к экзаменам, гораздо больше, чем возбуждение тревоги.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cdn.lptrend.com/images/land071cca8d925bdc15abad00ac2b8523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43200"/>
            <a:ext cx="7239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8213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 относится к разряду стрессоров, то есть факторов, оказывающих на человека сильное психологическое давление, усложняющих функционирование организма и психики (В. Родионов, М.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Ступницкая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Предэкзаменационная и экзаменационная ситуации оказывают сильнейшее влияние на состояние организма и психики обучающегося.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argumenti.md/wp-content/uploads/2014/05/ekza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343400"/>
            <a:ext cx="426719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0"/>
            <a:ext cx="7239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Отрицательные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психоэмоциональные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реакции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76800"/>
          </a:xfrm>
        </p:spPr>
        <p:txBody>
          <a:bodyPr>
            <a:normAutofit lnSpcReduction="10000"/>
          </a:bodyPr>
          <a:lstStyle/>
          <a:p>
            <a:pPr indent="17463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сопровождающие напряженную умственную работу в предэкзаменационный период: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беспокойство, тревога, волнения, что в значительной мере отражается на аппетите, сне и обменных процессах организма в целом.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могут появиться и несвойственные для данного учащегося черты поведения в виде необоснованного упрямства, грубости, несдержанности, подавленного мрачного настроения, обидчивости, плаксивости и др.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mages.easyfreeclipart.com/8/student-taking-a-test-clipart-panda-free-images-874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Страх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 экзаменами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причина такого страха заключается в том, что нервная система подростка не в состоянии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справиться с требованиями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создает ситуация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повышенной ответственности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экзаменах.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Бывает из-за чрезмерно больших,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нерационально распределенных нагрузок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ослабления организма после перенесенной до этого болезни, неумения продуктивно работать в режиме повышенных требований и др.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Чаще всего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 вызывается мыслями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учащимися о своей (мнимой или действительной) беспомощности (из-за недостаточности знаний и подготовки) перед надвигающейся неприятностью (низкая оценка на экзамене), высокой цены неуспеха для будущего и взаимоотношений со значимыми взрослыми.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648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нарушения организации режима самостоятельных учебных занятий и времени отдыха в этот период связаны с отсутствием у учащихся знаний и навыков в планировании своей деятельности.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Нередко учащиеся, предоставленные самим себе, непродуктивно работают днем, а потом занимаются до позднего вечера, нерегулярно питаются, мало отдыхают.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это отрицательно сказывается на их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состоянии и здоровье, качестве подготовки к экзаменам.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s1.tchkcdn.com/g2-S5kVSRl2a7XSz7alnhaOlQ/fun/640x480/f/0/1-3-7-7-26377/2461570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267200"/>
            <a:ext cx="35052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сдаче экзаменов длительный процесс…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 известно, сильное и продолжительное нервное напряжение часто приводит к стрессу, а длительное стрессовое состояние может серьезно повлиять на психическое и физическое здоровье ребенка.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s.66.ru/photos/1/15/5/4ffcb879ad766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038600"/>
            <a:ext cx="3352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 представляет собой общий адаптационный синдром, обеспечивающий мобилизацию организма для приспособления к трудным условиям.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98525"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воздействие любой</a:t>
            </a:r>
          </a:p>
          <a:p>
            <a:pPr marL="898525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модальности можно назвать </a:t>
            </a:r>
          </a:p>
          <a:p>
            <a:pPr marL="898525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стрессором.</a:t>
            </a:r>
          </a:p>
          <a:p>
            <a:pPr marL="898525" algn="just">
              <a:buNone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98525" algn="just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стресса: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эустресс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kolo3.com/upload/ym62c298p3s54vy-k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743200"/>
            <a:ext cx="2214578" cy="2595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дистресса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предэкзаменационный период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71600"/>
          <a:ext cx="9144000" cy="512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0"/>
                <a:gridCol w="27813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Эмоциональные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Поведенческие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хроническая усталость, слабость, нарушение сна (сонливость или бессонница), холодные руки или ноги, повышенная потливость или выраженная сухость кожи, сухость во рту или в горле, аллергические реакции, речевые затруднения (заикания  и пр.), резкая прибавка или потеря  в весе, боли различного характера (в голове,  груди, животе, шее, спине и т.д.).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беспокойство, сниженный фон настроения, частые слезы, ночные кошмары, безразличие  к  окружающим,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близким, к собственной судьбе, повышенная возбудимость, необычная агрессивность, раздражительность, нервозность по пустяковым поводам.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ослабление памяти, нарушение концентрации внимания, невозможность сосредоточиться, неспособность к принятию решений,  потеря  интереса  к своему внешнему виду, навязчивые движения (кручение волос, 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кусание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ногтей, притопывание ногой, постукивание пальцами и пр.), пронзительный нервный смех, постоянное откладывание дел на завтра, изменение  пищевых привычек (голодание или избыточный прием пищи), злоупотребление лекарствами, употребление алкоголя, курение.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ieszynskakraina.pl/files/_files/pomocna-dl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286388"/>
            <a:ext cx="3643306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Факторы, снижающие риск развития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дистресса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476886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Предсказуемость развития событий.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Уверенность в том, что ситуация остается под контролем.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Субъективная интерпретация происходящего как вызова (мотив достижения), а не как угрозы (мотив избегания).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эмоциональной, материальной и информационной поддержки.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891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Психоэмоциональное состояние учащихся в предэкзаменационный период</vt:lpstr>
      <vt:lpstr>Презентация PowerPoint</vt:lpstr>
      <vt:lpstr>Отрицательные психоэмоциональные реакции</vt:lpstr>
      <vt:lpstr>Страх перед экзаменами</vt:lpstr>
      <vt:lpstr>Презентация PowerPoint</vt:lpstr>
      <vt:lpstr>Подготовка к сдаче экзаменов длительный процесс…</vt:lpstr>
      <vt:lpstr>Стресс</vt:lpstr>
      <vt:lpstr>Признаки дистресса в предэкзаменационный период</vt:lpstr>
      <vt:lpstr>Факторы, снижающие риск развития дистресса</vt:lpstr>
      <vt:lpstr>Факторы, влияющие на течение стресса</vt:lpstr>
      <vt:lpstr>Факторы, определяющие психоэмоциональное состояние учащегося в предэкзаменационный период</vt:lpstr>
      <vt:lpstr>Презентация PowerPoint</vt:lpstr>
      <vt:lpstr>Роль системы мышления</vt:lpstr>
      <vt:lpstr>Принципы позитивной реконструкции системы мышления</vt:lpstr>
      <vt:lpstr>Критерии проверки убеждений на рациональность</vt:lpstr>
      <vt:lpstr>Резюме</vt:lpstr>
      <vt:lpstr>Резюме</vt:lpstr>
      <vt:lpstr>Резюме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Maura</dc:creator>
  <cp:lastModifiedBy>Якунина</cp:lastModifiedBy>
  <cp:revision>287</cp:revision>
  <dcterms:created xsi:type="dcterms:W3CDTF">2016-03-22T19:17:08Z</dcterms:created>
  <dcterms:modified xsi:type="dcterms:W3CDTF">2018-03-26T15:36:48Z</dcterms:modified>
</cp:coreProperties>
</file>